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5143500" cx="9144000"/>
  <p:notesSz cx="6858000" cy="9144000"/>
  <p:embeddedFontLst>
    <p:embeddedFont>
      <p:font typeface="Raleway"/>
      <p:regular r:id="rId17"/>
      <p:bold r:id="rId18"/>
      <p:italic r:id="rId19"/>
      <p:boldItalic r:id="rId20"/>
    </p:embeddedFont>
    <p:embeddedFont>
      <p:font typeface="Proxima Nova"/>
      <p:regular r:id="rId21"/>
      <p:bold r:id="rId22"/>
      <p:italic r:id="rId23"/>
      <p:boldItalic r:id="rId24"/>
    </p:embeddedFont>
    <p:embeddedFont>
      <p:font typeface="Lato"/>
      <p:regular r:id="rId25"/>
      <p:bold r:id="rId26"/>
      <p:italic r:id="rId27"/>
      <p:boldItalic r:id="rId28"/>
    </p:embeddedFont>
    <p:embeddedFont>
      <p:font typeface="Oswald"/>
      <p:regular r:id="rId29"/>
      <p:bold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8BE186C-F36B-4A1F-8309-55E6D1DF853A}">
  <a:tblStyle styleId="{D8BE186C-F36B-4A1F-8309-55E6D1DF853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boldItalic.fntdata"/><Relationship Id="rId22" Type="http://schemas.openxmlformats.org/officeDocument/2006/relationships/font" Target="fonts/ProximaNova-bold.fntdata"/><Relationship Id="rId21" Type="http://schemas.openxmlformats.org/officeDocument/2006/relationships/font" Target="fonts/ProximaNova-regular.fntdata"/><Relationship Id="rId24" Type="http://schemas.openxmlformats.org/officeDocument/2006/relationships/font" Target="fonts/ProximaNova-boldItalic.fntdata"/><Relationship Id="rId23" Type="http://schemas.openxmlformats.org/officeDocument/2006/relationships/font" Target="fonts/ProximaNova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Lato-bold.fntdata"/><Relationship Id="rId25" Type="http://schemas.openxmlformats.org/officeDocument/2006/relationships/font" Target="fonts/Lato-regular.fntdata"/><Relationship Id="rId28" Type="http://schemas.openxmlformats.org/officeDocument/2006/relationships/font" Target="fonts/Lato-boldItalic.fntdata"/><Relationship Id="rId27" Type="http://schemas.openxmlformats.org/officeDocument/2006/relationships/font" Target="fonts/Lato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Oswald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0" Type="http://schemas.openxmlformats.org/officeDocument/2006/relationships/font" Target="fonts/Oswald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Raleway-regular.fntdata"/><Relationship Id="rId16" Type="http://schemas.openxmlformats.org/officeDocument/2006/relationships/slide" Target="slides/slide10.xml"/><Relationship Id="rId19" Type="http://schemas.openxmlformats.org/officeDocument/2006/relationships/font" Target="fonts/Raleway-italic.fntdata"/><Relationship Id="rId18" Type="http://schemas.openxmlformats.org/officeDocument/2006/relationships/font" Target="fonts/Ralew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c99f401fd1_2_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gc99f401fd1_2_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c99f401fd1_2_8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gc99f401fd1_2_8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c99f401fd1_2_1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gc99f401fd1_2_1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c99f401fd1_2_9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gc99f401fd1_2_9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c99f401fd1_2_1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gc99f401fd1_2_1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c99f401fd1_2_1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c99f401fd1_7_6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c99f401fd1_7_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c99f401fd1_7_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gc99f401fd1_7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c99f401fd1_2_16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gc99f401fd1_2_1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c99f401fd1_7_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gc99f401fd1_7_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c99f401fd1_7_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gc99f401fd1_7_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s – Dark">
  <p:cSld name="Title Slides – Dark">
    <p:bg>
      <p:bgPr>
        <a:solidFill>
          <a:srgbClr val="2D3E50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3"/>
          <p:cNvPicPr preferRelativeResize="0"/>
          <p:nvPr/>
        </p:nvPicPr>
        <p:blipFill rotWithShape="1">
          <a:blip r:embed="rId2">
            <a:alphaModFix/>
          </a:blip>
          <a:srcRect b="3194" l="9267" r="1013" t="7336"/>
          <a:stretch/>
        </p:blipFill>
        <p:spPr>
          <a:xfrm flipH="1">
            <a:off x="1" y="449700"/>
            <a:ext cx="8365525" cy="4693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40228" y="4420971"/>
            <a:ext cx="585216" cy="624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ft Aligned - Orange">
  <p:cSld name="Left Aligned - Orange">
    <p:bg>
      <p:bgPr>
        <a:solidFill>
          <a:srgbClr val="FFFFFF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41728" y="4422125"/>
            <a:ext cx="585216" cy="614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1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91" name="Google Shape;91;p1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7.jpg"/><Relationship Id="rId5" Type="http://schemas.openxmlformats.org/officeDocument/2006/relationships/image" Target="../media/image6.jpg"/><Relationship Id="rId6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/>
          <p:nvPr/>
        </p:nvSpPr>
        <p:spPr>
          <a:xfrm>
            <a:off x="-7305" y="0"/>
            <a:ext cx="1992000" cy="5143500"/>
          </a:xfrm>
          <a:prstGeom prst="rect">
            <a:avLst/>
          </a:prstGeom>
          <a:solidFill>
            <a:srgbClr val="F4C17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6"/>
          <p:cNvSpPr/>
          <p:nvPr/>
        </p:nvSpPr>
        <p:spPr>
          <a:xfrm>
            <a:off x="465806" y="423858"/>
            <a:ext cx="3721500" cy="4356000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F4C17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6"/>
          <p:cNvSpPr txBox="1"/>
          <p:nvPr/>
        </p:nvSpPr>
        <p:spPr>
          <a:xfrm>
            <a:off x="417910" y="717947"/>
            <a:ext cx="3504000" cy="13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6"/>
          <p:cNvSpPr txBox="1"/>
          <p:nvPr/>
        </p:nvSpPr>
        <p:spPr>
          <a:xfrm>
            <a:off x="480850" y="1940775"/>
            <a:ext cx="3691500" cy="9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3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AI GENIUS</a:t>
            </a:r>
            <a:endParaRPr b="1" sz="33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Sahabat Content Creator</a:t>
            </a:r>
            <a:endParaRPr sz="25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2" name="Google Shape;102;p16"/>
          <p:cNvSpPr/>
          <p:nvPr/>
        </p:nvSpPr>
        <p:spPr>
          <a:xfrm>
            <a:off x="1697898" y="809478"/>
            <a:ext cx="1257300" cy="467700"/>
          </a:xfrm>
          <a:prstGeom prst="rect">
            <a:avLst/>
          </a:prstGeom>
          <a:solidFill>
            <a:srgbClr val="E6F8F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6"/>
          <p:cNvSpPr txBox="1"/>
          <p:nvPr/>
        </p:nvSpPr>
        <p:spPr>
          <a:xfrm>
            <a:off x="1697950" y="900975"/>
            <a:ext cx="12573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💫</a:t>
            </a:r>
            <a:endParaRPr sz="3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4" name="Google Shape;104;p16"/>
          <p:cNvSpPr/>
          <p:nvPr/>
        </p:nvSpPr>
        <p:spPr>
          <a:xfrm>
            <a:off x="40589" y="3225722"/>
            <a:ext cx="4572000" cy="15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Indonesia</a:t>
            </a:r>
            <a:endParaRPr sz="11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www.aigenius.com</a:t>
            </a:r>
            <a:endParaRPr sz="11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021-3456-789</a:t>
            </a:r>
            <a:endParaRPr sz="11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7"/>
          <p:cNvPicPr preferRelativeResize="0"/>
          <p:nvPr/>
        </p:nvPicPr>
        <p:blipFill rotWithShape="1">
          <a:blip r:embed="rId3">
            <a:alphaModFix/>
          </a:blip>
          <a:srcRect b="15626" l="0" r="0" t="0"/>
          <a:stretch/>
        </p:blipFill>
        <p:spPr>
          <a:xfrm>
            <a:off x="0" y="0"/>
            <a:ext cx="91439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7"/>
          <p:cNvSpPr/>
          <p:nvPr/>
        </p:nvSpPr>
        <p:spPr>
          <a:xfrm>
            <a:off x="4582391" y="0"/>
            <a:ext cx="4561500" cy="5143500"/>
          </a:xfrm>
          <a:prstGeom prst="rect">
            <a:avLst/>
          </a:prstGeom>
          <a:solidFill>
            <a:srgbClr val="F4C17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7"/>
          <p:cNvSpPr txBox="1"/>
          <p:nvPr>
            <p:ph type="title"/>
          </p:nvPr>
        </p:nvSpPr>
        <p:spPr>
          <a:xfrm>
            <a:off x="5029525" y="273850"/>
            <a:ext cx="36342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venir"/>
              <a:buNone/>
            </a:pPr>
            <a:r>
              <a:rPr lang="pt-BR" sz="3400">
                <a:solidFill>
                  <a:srgbClr val="313741"/>
                </a:solidFill>
                <a:latin typeface="Oswald"/>
                <a:ea typeface="Oswald"/>
                <a:cs typeface="Oswald"/>
                <a:sym typeface="Oswald"/>
              </a:rPr>
              <a:t>Tentang Kami</a:t>
            </a:r>
            <a:endParaRPr b="1" sz="1500">
              <a:solidFill>
                <a:srgbClr val="31374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2" name="Google Shape;112;p17"/>
          <p:cNvSpPr txBox="1"/>
          <p:nvPr/>
        </p:nvSpPr>
        <p:spPr>
          <a:xfrm>
            <a:off x="5078582" y="1268016"/>
            <a:ext cx="3338700" cy="29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1800">
                <a:solidFill>
                  <a:srgbClr val="313741"/>
                </a:solidFill>
                <a:latin typeface="Proxima Nova"/>
                <a:ea typeface="Proxima Nova"/>
                <a:cs typeface="Proxima Nova"/>
                <a:sym typeface="Proxima Nova"/>
              </a:rPr>
              <a:t>AI Genius sahabat content creator.</a:t>
            </a:r>
            <a:endParaRPr sz="1100">
              <a:solidFill>
                <a:srgbClr val="31374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31374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313741"/>
                </a:solidFill>
                <a:latin typeface="Proxima Nova"/>
                <a:ea typeface="Proxima Nova"/>
                <a:cs typeface="Proxima Nova"/>
                <a:sym typeface="Proxima Nova"/>
              </a:rPr>
              <a:t>AI Genius adalah perusahaan pengembang teknologi AI untuk kebutuhan content creator. Berawal dari ide David Rodriguez yang ingin membuat konten dengan cepat, akhirnya berdirilah AI Genius pada tahun 2019. </a:t>
            </a:r>
            <a:endParaRPr>
              <a:solidFill>
                <a:srgbClr val="31374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1374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313741"/>
                </a:solidFill>
                <a:latin typeface="Proxima Nova"/>
                <a:ea typeface="Proxima Nova"/>
                <a:cs typeface="Proxima Nova"/>
                <a:sym typeface="Proxima Nova"/>
              </a:rPr>
              <a:t>Sejak itu kami layanan kami sudah dipercaya lebih dari 10.000 content creator.</a:t>
            </a:r>
            <a:endParaRPr sz="1100">
              <a:solidFill>
                <a:srgbClr val="31374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6F8F6">
            <a:alpha val="30730"/>
          </a:srgbClr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/>
          <p:nvPr/>
        </p:nvSpPr>
        <p:spPr>
          <a:xfrm>
            <a:off x="3193889" y="1272454"/>
            <a:ext cx="2371800" cy="3299100"/>
          </a:xfrm>
          <a:prstGeom prst="rect">
            <a:avLst/>
          </a:prstGeom>
          <a:solidFill>
            <a:srgbClr val="19A4BC"/>
          </a:solidFill>
          <a:ln cap="flat" cmpd="sng" w="38100">
            <a:solidFill>
              <a:srgbClr val="19A4B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8"/>
          <p:cNvSpPr/>
          <p:nvPr/>
        </p:nvSpPr>
        <p:spPr>
          <a:xfrm>
            <a:off x="6154841" y="1268028"/>
            <a:ext cx="2371800" cy="3299100"/>
          </a:xfrm>
          <a:prstGeom prst="rect">
            <a:avLst/>
          </a:prstGeom>
          <a:solidFill>
            <a:srgbClr val="19A4BC"/>
          </a:solidFill>
          <a:ln cap="flat" cmpd="sng" w="38100">
            <a:solidFill>
              <a:srgbClr val="19A4B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8"/>
          <p:cNvSpPr/>
          <p:nvPr/>
        </p:nvSpPr>
        <p:spPr>
          <a:xfrm>
            <a:off x="309137" y="1272454"/>
            <a:ext cx="2371800" cy="3299100"/>
          </a:xfrm>
          <a:prstGeom prst="rect">
            <a:avLst/>
          </a:prstGeom>
          <a:solidFill>
            <a:srgbClr val="19A4BC"/>
          </a:solidFill>
          <a:ln cap="flat" cmpd="sng" w="38100">
            <a:solidFill>
              <a:srgbClr val="19A4B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8"/>
          <p:cNvSpPr/>
          <p:nvPr/>
        </p:nvSpPr>
        <p:spPr>
          <a:xfrm>
            <a:off x="3369789" y="1474879"/>
            <a:ext cx="2371800" cy="32991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19A4B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8"/>
          <p:cNvSpPr/>
          <p:nvPr/>
        </p:nvSpPr>
        <p:spPr>
          <a:xfrm>
            <a:off x="6330741" y="1470453"/>
            <a:ext cx="2371800" cy="32991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19A4B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8"/>
          <p:cNvSpPr txBox="1"/>
          <p:nvPr>
            <p:ph type="title"/>
          </p:nvPr>
        </p:nvSpPr>
        <p:spPr>
          <a:xfrm>
            <a:off x="628650" y="19359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venir"/>
              <a:buNone/>
            </a:pPr>
            <a:r>
              <a:rPr lang="pt-BR" sz="3000">
                <a:latin typeface="Oswald"/>
                <a:ea typeface="Oswald"/>
                <a:cs typeface="Oswald"/>
                <a:sym typeface="Oswald"/>
              </a:rPr>
              <a:t>Visi, Misi dan Keunggulan</a:t>
            </a:r>
            <a:endParaRPr b="1" sz="11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3" name="Google Shape;123;p18"/>
          <p:cNvSpPr/>
          <p:nvPr/>
        </p:nvSpPr>
        <p:spPr>
          <a:xfrm>
            <a:off x="485037" y="1474879"/>
            <a:ext cx="2371800" cy="32991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19A4B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8"/>
          <p:cNvSpPr txBox="1"/>
          <p:nvPr/>
        </p:nvSpPr>
        <p:spPr>
          <a:xfrm>
            <a:off x="953583" y="1735294"/>
            <a:ext cx="14349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Visi</a:t>
            </a:r>
            <a:endParaRPr b="1" sz="1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5" name="Google Shape;125;p18"/>
          <p:cNvSpPr txBox="1"/>
          <p:nvPr/>
        </p:nvSpPr>
        <p:spPr>
          <a:xfrm>
            <a:off x="3838335" y="1735294"/>
            <a:ext cx="14349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Misi</a:t>
            </a:r>
            <a:endParaRPr b="1" sz="1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6" name="Google Shape;126;p18"/>
          <p:cNvSpPr txBox="1"/>
          <p:nvPr/>
        </p:nvSpPr>
        <p:spPr>
          <a:xfrm>
            <a:off x="6799287" y="1735294"/>
            <a:ext cx="14349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Keunggulan</a:t>
            </a:r>
            <a:endParaRPr b="1" sz="1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7" name="Google Shape;127;p18"/>
          <p:cNvSpPr txBox="1"/>
          <p:nvPr/>
        </p:nvSpPr>
        <p:spPr>
          <a:xfrm>
            <a:off x="485039" y="2349875"/>
            <a:ext cx="23718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Content creator produktif menghasilkan karya berkualitas tinggi yang orisinal lebih cepat dengan bantuan teknologi AI.</a:t>
            </a:r>
            <a:endParaRPr sz="1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8" name="Google Shape;128;p18"/>
          <p:cNvSpPr txBox="1"/>
          <p:nvPr/>
        </p:nvSpPr>
        <p:spPr>
          <a:xfrm>
            <a:off x="3369777" y="2324625"/>
            <a:ext cx="2371800" cy="21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-3048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oxima Nova"/>
              <a:buAutoNum type="arabicPeriod"/>
            </a:pPr>
            <a:r>
              <a:rPr lang="pt-BR" sz="1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Menawarkan teknologi yang membuat proses pembuatan konten lebih cepat.</a:t>
            </a:r>
            <a:endParaRPr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048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oxima Nova"/>
              <a:buAutoNum type="arabicPeriod"/>
            </a:pPr>
            <a:r>
              <a:rPr lang="pt-BR" sz="1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Mengembangkan inovasi baru untuk berbagai hal yang berkaitan dengan pembuatan konten.</a:t>
            </a:r>
            <a:endParaRPr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048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oxima Nova"/>
              <a:buAutoNum type="arabicPeriod"/>
            </a:pPr>
            <a:r>
              <a:rPr lang="pt-BR" sz="1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Menyediakan layanan AI dengan harga terjangkau untuk semua creator.</a:t>
            </a:r>
            <a:endParaRPr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9" name="Google Shape;129;p18"/>
          <p:cNvSpPr txBox="1"/>
          <p:nvPr/>
        </p:nvSpPr>
        <p:spPr>
          <a:xfrm>
            <a:off x="6330736" y="2326100"/>
            <a:ext cx="23718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Produk kami berguna untuk content creator di semua platform</a:t>
            </a:r>
            <a:r>
              <a:rPr lang="pt-BR" sz="1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 sz="11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6F8F6">
            <a:alpha val="30730"/>
          </a:srgbClr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 txBox="1"/>
          <p:nvPr>
            <p:ph type="title"/>
          </p:nvPr>
        </p:nvSpPr>
        <p:spPr>
          <a:xfrm>
            <a:off x="100" y="273850"/>
            <a:ext cx="91440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venir"/>
              <a:buNone/>
            </a:pPr>
            <a:r>
              <a:rPr lang="pt-BR" sz="3000">
                <a:latin typeface="Oswald"/>
                <a:ea typeface="Oswald"/>
                <a:cs typeface="Oswald"/>
                <a:sym typeface="Oswald"/>
              </a:rPr>
              <a:t>Perjalanan Perusahaan</a:t>
            </a:r>
            <a:endParaRPr b="1" sz="11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5" name="Google Shape;135;p19"/>
          <p:cNvSpPr txBox="1"/>
          <p:nvPr/>
        </p:nvSpPr>
        <p:spPr>
          <a:xfrm>
            <a:off x="381384" y="1403308"/>
            <a:ext cx="14349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Konsep awal AI Genius mulai tercetus.</a:t>
            </a:r>
            <a:endParaRPr sz="1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6" name="Google Shape;136;p19"/>
          <p:cNvSpPr/>
          <p:nvPr/>
        </p:nvSpPr>
        <p:spPr>
          <a:xfrm>
            <a:off x="542853" y="2743199"/>
            <a:ext cx="1075500" cy="342900"/>
          </a:xfrm>
          <a:prstGeom prst="rect">
            <a:avLst/>
          </a:prstGeom>
          <a:solidFill>
            <a:srgbClr val="19A4BC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9"/>
          <p:cNvSpPr txBox="1"/>
          <p:nvPr/>
        </p:nvSpPr>
        <p:spPr>
          <a:xfrm>
            <a:off x="363199" y="2776152"/>
            <a:ext cx="14349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2018</a:t>
            </a:r>
            <a:endParaRPr sz="1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8" name="Google Shape;138;p19"/>
          <p:cNvSpPr/>
          <p:nvPr/>
        </p:nvSpPr>
        <p:spPr>
          <a:xfrm>
            <a:off x="1706635" y="2743199"/>
            <a:ext cx="1075500" cy="342900"/>
          </a:xfrm>
          <a:prstGeom prst="rect">
            <a:avLst/>
          </a:prstGeom>
          <a:solidFill>
            <a:srgbClr val="19A4BC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9"/>
          <p:cNvSpPr txBox="1"/>
          <p:nvPr/>
        </p:nvSpPr>
        <p:spPr>
          <a:xfrm>
            <a:off x="1526980" y="2776152"/>
            <a:ext cx="14349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2019</a:t>
            </a:r>
            <a:endParaRPr sz="1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0" name="Google Shape;140;p19"/>
          <p:cNvSpPr/>
          <p:nvPr/>
        </p:nvSpPr>
        <p:spPr>
          <a:xfrm>
            <a:off x="2870416" y="2743199"/>
            <a:ext cx="1075500" cy="342900"/>
          </a:xfrm>
          <a:prstGeom prst="rect">
            <a:avLst/>
          </a:prstGeom>
          <a:solidFill>
            <a:srgbClr val="19A4BC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9"/>
          <p:cNvSpPr txBox="1"/>
          <p:nvPr/>
        </p:nvSpPr>
        <p:spPr>
          <a:xfrm>
            <a:off x="2690762" y="2776152"/>
            <a:ext cx="14349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2019</a:t>
            </a:r>
            <a:endParaRPr sz="1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2" name="Google Shape;142;p19"/>
          <p:cNvSpPr/>
          <p:nvPr/>
        </p:nvSpPr>
        <p:spPr>
          <a:xfrm>
            <a:off x="4034198" y="2743199"/>
            <a:ext cx="1075500" cy="342900"/>
          </a:xfrm>
          <a:prstGeom prst="rect">
            <a:avLst/>
          </a:prstGeom>
          <a:solidFill>
            <a:srgbClr val="19A4BC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9"/>
          <p:cNvSpPr txBox="1"/>
          <p:nvPr/>
        </p:nvSpPr>
        <p:spPr>
          <a:xfrm>
            <a:off x="3854544" y="2776152"/>
            <a:ext cx="14349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2020</a:t>
            </a:r>
            <a:endParaRPr sz="1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4" name="Google Shape;144;p19"/>
          <p:cNvSpPr/>
          <p:nvPr/>
        </p:nvSpPr>
        <p:spPr>
          <a:xfrm>
            <a:off x="5197979" y="2743199"/>
            <a:ext cx="1075500" cy="342900"/>
          </a:xfrm>
          <a:prstGeom prst="rect">
            <a:avLst/>
          </a:prstGeom>
          <a:solidFill>
            <a:srgbClr val="19A4BC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9"/>
          <p:cNvSpPr txBox="1"/>
          <p:nvPr/>
        </p:nvSpPr>
        <p:spPr>
          <a:xfrm>
            <a:off x="5018326" y="2776152"/>
            <a:ext cx="14349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2020</a:t>
            </a:r>
            <a:endParaRPr sz="1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6" name="Google Shape;146;p19"/>
          <p:cNvSpPr/>
          <p:nvPr/>
        </p:nvSpPr>
        <p:spPr>
          <a:xfrm>
            <a:off x="6361762" y="2743198"/>
            <a:ext cx="1075500" cy="342900"/>
          </a:xfrm>
          <a:prstGeom prst="rect">
            <a:avLst/>
          </a:prstGeom>
          <a:solidFill>
            <a:srgbClr val="19A4BC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9"/>
          <p:cNvSpPr txBox="1"/>
          <p:nvPr/>
        </p:nvSpPr>
        <p:spPr>
          <a:xfrm>
            <a:off x="6182107" y="2776152"/>
            <a:ext cx="14349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2021</a:t>
            </a:r>
            <a:endParaRPr sz="1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8" name="Google Shape;148;p19"/>
          <p:cNvSpPr/>
          <p:nvPr/>
        </p:nvSpPr>
        <p:spPr>
          <a:xfrm>
            <a:off x="7525543" y="2743198"/>
            <a:ext cx="1075500" cy="342900"/>
          </a:xfrm>
          <a:prstGeom prst="rect">
            <a:avLst/>
          </a:prstGeom>
          <a:solidFill>
            <a:srgbClr val="19A4BC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9" name="Google Shape;149;p19"/>
          <p:cNvCxnSpPr/>
          <p:nvPr/>
        </p:nvCxnSpPr>
        <p:spPr>
          <a:xfrm>
            <a:off x="1098767" y="2192805"/>
            <a:ext cx="0" cy="5505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miter lim="800000"/>
            <a:headEnd len="med" w="med" type="oval"/>
            <a:tailEnd len="sm" w="sm" type="none"/>
          </a:ln>
        </p:spPr>
      </p:cxnSp>
      <p:cxnSp>
        <p:nvCxnSpPr>
          <p:cNvPr id="150" name="Google Shape;150;p19"/>
          <p:cNvCxnSpPr/>
          <p:nvPr/>
        </p:nvCxnSpPr>
        <p:spPr>
          <a:xfrm>
            <a:off x="3408160" y="2204280"/>
            <a:ext cx="0" cy="5505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miter lim="800000"/>
            <a:headEnd len="med" w="med" type="oval"/>
            <a:tailEnd len="sm" w="sm" type="none"/>
          </a:ln>
        </p:spPr>
      </p:cxnSp>
      <p:cxnSp>
        <p:nvCxnSpPr>
          <p:cNvPr id="151" name="Google Shape;151;p19"/>
          <p:cNvCxnSpPr/>
          <p:nvPr/>
        </p:nvCxnSpPr>
        <p:spPr>
          <a:xfrm>
            <a:off x="8081369" y="2203830"/>
            <a:ext cx="0" cy="5505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miter lim="800000"/>
            <a:headEnd len="med" w="med" type="oval"/>
            <a:tailEnd len="sm" w="sm" type="none"/>
          </a:ln>
        </p:spPr>
      </p:cxnSp>
      <p:cxnSp>
        <p:nvCxnSpPr>
          <p:cNvPr id="152" name="Google Shape;152;p19"/>
          <p:cNvCxnSpPr/>
          <p:nvPr/>
        </p:nvCxnSpPr>
        <p:spPr>
          <a:xfrm rot="10800000">
            <a:off x="2236977" y="3085993"/>
            <a:ext cx="0" cy="5505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miter lim="800000"/>
            <a:headEnd len="med" w="med" type="oval"/>
            <a:tailEnd len="sm" w="sm" type="none"/>
          </a:ln>
        </p:spPr>
      </p:cxnSp>
      <p:cxnSp>
        <p:nvCxnSpPr>
          <p:cNvPr id="153" name="Google Shape;153;p19"/>
          <p:cNvCxnSpPr/>
          <p:nvPr/>
        </p:nvCxnSpPr>
        <p:spPr>
          <a:xfrm rot="10800000">
            <a:off x="4596532" y="3085993"/>
            <a:ext cx="0" cy="5505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miter lim="800000"/>
            <a:headEnd len="med" w="med" type="oval"/>
            <a:tailEnd len="sm" w="sm" type="none"/>
          </a:ln>
        </p:spPr>
      </p:cxnSp>
      <p:sp>
        <p:nvSpPr>
          <p:cNvPr id="154" name="Google Shape;154;p19"/>
          <p:cNvSpPr txBox="1"/>
          <p:nvPr/>
        </p:nvSpPr>
        <p:spPr>
          <a:xfrm>
            <a:off x="1518778" y="3722116"/>
            <a:ext cx="14349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Peluncuran merek dan produk pertama AI Genius.</a:t>
            </a:r>
            <a:endParaRPr sz="1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5" name="Google Shape;155;p19"/>
          <p:cNvSpPr txBox="1"/>
          <p:nvPr/>
        </p:nvSpPr>
        <p:spPr>
          <a:xfrm>
            <a:off x="2690689" y="1403294"/>
            <a:ext cx="14349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Peluncuran produk kedua dan ketiga.</a:t>
            </a:r>
            <a:endParaRPr sz="1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6" name="Google Shape;156;p19"/>
          <p:cNvSpPr txBox="1"/>
          <p:nvPr/>
        </p:nvSpPr>
        <p:spPr>
          <a:xfrm>
            <a:off x="3854541" y="3722116"/>
            <a:ext cx="14349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Meraih 3.000 pengguna.</a:t>
            </a:r>
            <a:endParaRPr sz="1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7" name="Google Shape;157;p19"/>
          <p:cNvSpPr txBox="1"/>
          <p:nvPr/>
        </p:nvSpPr>
        <p:spPr>
          <a:xfrm>
            <a:off x="7345803" y="1403290"/>
            <a:ext cx="14349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Penambahan beberapa bahasa.</a:t>
            </a:r>
            <a:endParaRPr sz="1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8" name="Google Shape;158;p19"/>
          <p:cNvSpPr txBox="1"/>
          <p:nvPr/>
        </p:nvSpPr>
        <p:spPr>
          <a:xfrm>
            <a:off x="7345889" y="2776152"/>
            <a:ext cx="14349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2022</a:t>
            </a:r>
            <a:endParaRPr sz="1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59" name="Google Shape;159;p19"/>
          <p:cNvCxnSpPr/>
          <p:nvPr/>
        </p:nvCxnSpPr>
        <p:spPr>
          <a:xfrm>
            <a:off x="5735723" y="2204280"/>
            <a:ext cx="0" cy="5505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miter lim="800000"/>
            <a:headEnd len="med" w="med" type="oval"/>
            <a:tailEnd len="sm" w="sm" type="none"/>
          </a:ln>
        </p:spPr>
      </p:cxnSp>
      <p:sp>
        <p:nvSpPr>
          <p:cNvPr id="160" name="Google Shape;160;p19"/>
          <p:cNvSpPr txBox="1"/>
          <p:nvPr/>
        </p:nvSpPr>
        <p:spPr>
          <a:xfrm>
            <a:off x="5018252" y="1403294"/>
            <a:ext cx="14349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Meraih 8.000 pengguna.</a:t>
            </a:r>
            <a:endParaRPr sz="1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61" name="Google Shape;161;p19"/>
          <p:cNvCxnSpPr/>
          <p:nvPr/>
        </p:nvCxnSpPr>
        <p:spPr>
          <a:xfrm rot="10800000">
            <a:off x="6924020" y="3086093"/>
            <a:ext cx="0" cy="5505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miter lim="800000"/>
            <a:headEnd len="med" w="med" type="oval"/>
            <a:tailEnd len="sm" w="sm" type="none"/>
          </a:ln>
        </p:spPr>
      </p:cxnSp>
      <p:sp>
        <p:nvSpPr>
          <p:cNvPr id="162" name="Google Shape;162;p19"/>
          <p:cNvSpPr txBox="1"/>
          <p:nvPr/>
        </p:nvSpPr>
        <p:spPr>
          <a:xfrm>
            <a:off x="6182029" y="3722216"/>
            <a:ext cx="14349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Meraih 10.000 pengguna.</a:t>
            </a:r>
            <a:endParaRPr sz="11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"/>
          <p:cNvSpPr/>
          <p:nvPr/>
        </p:nvSpPr>
        <p:spPr>
          <a:xfrm>
            <a:off x="396906" y="393758"/>
            <a:ext cx="3721500" cy="4356000"/>
          </a:xfrm>
          <a:prstGeom prst="rect">
            <a:avLst/>
          </a:prstGeom>
          <a:solidFill>
            <a:srgbClr val="F4C172"/>
          </a:solidFill>
          <a:ln cap="flat" cmpd="sng" w="57150">
            <a:solidFill>
              <a:srgbClr val="F4C17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0"/>
          <p:cNvSpPr txBox="1"/>
          <p:nvPr>
            <p:ph type="title"/>
          </p:nvPr>
        </p:nvSpPr>
        <p:spPr>
          <a:xfrm>
            <a:off x="4999323" y="362625"/>
            <a:ext cx="37521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venir"/>
              <a:buNone/>
            </a:pPr>
            <a:r>
              <a:rPr lang="pt-BR" sz="3000">
                <a:latin typeface="Oswald"/>
                <a:ea typeface="Oswald"/>
                <a:cs typeface="Oswald"/>
                <a:sym typeface="Oswald"/>
              </a:rPr>
              <a:t>Tim AI Genius</a:t>
            </a:r>
            <a:endParaRPr b="1" sz="110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70" name="Google Shape;170;p20"/>
          <p:cNvPicPr preferRelativeResize="0"/>
          <p:nvPr/>
        </p:nvPicPr>
        <p:blipFill rotWithShape="1">
          <a:blip r:embed="rId3">
            <a:alphaModFix/>
          </a:blip>
          <a:srcRect b="13535" l="24107" r="20539" t="7677"/>
          <a:stretch/>
        </p:blipFill>
        <p:spPr>
          <a:xfrm>
            <a:off x="900547" y="1028241"/>
            <a:ext cx="3595257" cy="341155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0"/>
          <p:cNvSpPr txBox="1"/>
          <p:nvPr/>
        </p:nvSpPr>
        <p:spPr>
          <a:xfrm>
            <a:off x="5091938" y="1446599"/>
            <a:ext cx="3304200" cy="28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Pendiri: David Rodriguez</a:t>
            </a:r>
            <a:endParaRPr sz="18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Pengembang: </a:t>
            </a:r>
            <a:endParaRPr sz="18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- James Marcus</a:t>
            </a:r>
            <a:endParaRPr sz="18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- Danny Garcia</a:t>
            </a:r>
            <a:endParaRPr sz="18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- Braham Chander</a:t>
            </a:r>
            <a:endParaRPr sz="18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Marketing: </a:t>
            </a:r>
            <a:endParaRPr sz="18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- Timothy</a:t>
            </a:r>
            <a:endParaRPr sz="18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- Javi Perez</a:t>
            </a:r>
            <a:endParaRPr sz="18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1"/>
          <p:cNvSpPr txBox="1"/>
          <p:nvPr>
            <p:ph type="title"/>
          </p:nvPr>
        </p:nvSpPr>
        <p:spPr>
          <a:xfrm>
            <a:off x="628650" y="273844"/>
            <a:ext cx="8369877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venir"/>
              <a:buNone/>
            </a:pPr>
            <a:r>
              <a:rPr lang="pt-BR" sz="3000">
                <a:latin typeface="Oswald"/>
                <a:ea typeface="Oswald"/>
                <a:cs typeface="Oswald"/>
                <a:sym typeface="Oswald"/>
              </a:rPr>
              <a:t>Produk Unggulan</a:t>
            </a:r>
            <a:endParaRPr b="1" sz="1100"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177" name="Google Shape;177;p21"/>
          <p:cNvGraphicFramePr/>
          <p:nvPr/>
        </p:nvGraphicFramePr>
        <p:xfrm>
          <a:off x="628650" y="137950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{D8BE186C-F36B-4A1F-8309-55E6D1DF853A}</a:tableStyleId>
              </a:tblPr>
              <a:tblGrid>
                <a:gridCol w="1938725"/>
                <a:gridCol w="1938725"/>
                <a:gridCol w="1938725"/>
                <a:gridCol w="1938725"/>
              </a:tblGrid>
              <a:tr h="632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3100"/>
                        <a:t>Produk 1</a:t>
                      </a:r>
                      <a:endParaRPr sz="3100"/>
                    </a:p>
                  </a:txBody>
                  <a:tcPr marT="77950" marB="77950" marR="155900" marL="155900">
                    <a:solidFill>
                      <a:srgbClr val="19A4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3100"/>
                        <a:t>Produk 2</a:t>
                      </a:r>
                      <a:endParaRPr sz="3100"/>
                    </a:p>
                  </a:txBody>
                  <a:tcPr marT="77950" marB="77950" marR="155900" marL="155900">
                    <a:solidFill>
                      <a:srgbClr val="19A4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3100"/>
                        <a:t>Produk 3</a:t>
                      </a:r>
                      <a:endParaRPr sz="3100"/>
                    </a:p>
                  </a:txBody>
                  <a:tcPr marT="77950" marB="77950" marR="155900" marL="155900">
                    <a:solidFill>
                      <a:srgbClr val="19A4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3100"/>
                        <a:t>Produk 4</a:t>
                      </a:r>
                      <a:endParaRPr sz="3100"/>
                    </a:p>
                  </a:txBody>
                  <a:tcPr marT="77950" marB="77950" marR="155900" marL="155900">
                    <a:solidFill>
                      <a:srgbClr val="19A4BC"/>
                    </a:solidFill>
                  </a:tcPr>
                </a:tc>
              </a:tr>
              <a:tr h="632250">
                <a:tc row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Mengubah teks menjadi audio dengan hasil natural.</a:t>
                      </a:r>
                      <a:endParaRPr sz="2400"/>
                    </a:p>
                  </a:txBody>
                  <a:tcPr marT="77950" marB="77950" marR="155900" marL="155900">
                    <a:solidFill>
                      <a:srgbClr val="E6F8F6"/>
                    </a:solidFill>
                  </a:tcPr>
                </a:tc>
                <a:tc row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Membuat teks video secara otomatis.</a:t>
                      </a:r>
                      <a:endParaRPr sz="2400"/>
                    </a:p>
                  </a:txBody>
                  <a:tcPr marT="77950" marB="77950" marR="155900" marL="155900">
                    <a:solidFill>
                      <a:srgbClr val="E6F8F6"/>
                    </a:solidFill>
                  </a:tcPr>
                </a:tc>
                <a:tc row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Generate video berdasar naskah yang ditulis.</a:t>
                      </a:r>
                      <a:endParaRPr sz="2400"/>
                    </a:p>
                  </a:txBody>
                  <a:tcPr marT="77950" marB="77950" marR="155900" marL="155900">
                    <a:solidFill>
                      <a:srgbClr val="E6F8F6"/>
                    </a:solidFill>
                  </a:tcPr>
                </a:tc>
                <a:tc row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Produk AI lainnya.</a:t>
                      </a:r>
                      <a:endParaRPr sz="2400"/>
                    </a:p>
                  </a:txBody>
                  <a:tcPr marT="77950" marB="77950" marR="155900" marL="155900">
                    <a:solidFill>
                      <a:srgbClr val="E6F8F6"/>
                    </a:solidFill>
                  </a:tcPr>
                </a:tc>
              </a:tr>
              <a:tr h="632250">
                <a:tc vMerge="1"/>
                <a:tc vMerge="1"/>
                <a:tc vMerge="1"/>
                <a:tc vMerge="1"/>
              </a:tr>
              <a:tr h="632250">
                <a:tc vMerge="1"/>
                <a:tc vMerge="1"/>
                <a:tc vMerge="1"/>
                <a:tc vMerge="1"/>
              </a:tr>
              <a:tr h="632250">
                <a:tc vMerge="1"/>
                <a:tc vMerge="1"/>
                <a:tc vMerge="1"/>
                <a:tc vMerge="1"/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2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venir"/>
              <a:buNone/>
            </a:pPr>
            <a:r>
              <a:rPr lang="pt-BR" sz="3000">
                <a:latin typeface="Oswald"/>
                <a:ea typeface="Oswald"/>
                <a:cs typeface="Oswald"/>
                <a:sym typeface="Oswald"/>
              </a:rPr>
              <a:t>Penghargaan Kami</a:t>
            </a:r>
            <a:endParaRPr b="1" sz="11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3" name="Google Shape;183;p22"/>
          <p:cNvSpPr/>
          <p:nvPr/>
        </p:nvSpPr>
        <p:spPr>
          <a:xfrm>
            <a:off x="713625" y="1400775"/>
            <a:ext cx="409200" cy="3927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4C17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2"/>
          <p:cNvSpPr txBox="1"/>
          <p:nvPr/>
        </p:nvSpPr>
        <p:spPr>
          <a:xfrm>
            <a:off x="1278082" y="1473992"/>
            <a:ext cx="37722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Technology Award 2019</a:t>
            </a:r>
            <a:endParaRPr sz="1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85" name="Google Shape;185;p22"/>
          <p:cNvSpPr/>
          <p:nvPr/>
        </p:nvSpPr>
        <p:spPr>
          <a:xfrm>
            <a:off x="713625" y="2010878"/>
            <a:ext cx="409200" cy="3930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4C17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2"/>
          <p:cNvSpPr txBox="1"/>
          <p:nvPr/>
        </p:nvSpPr>
        <p:spPr>
          <a:xfrm>
            <a:off x="1278082" y="2109467"/>
            <a:ext cx="37722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Content Creating Academy 2020</a:t>
            </a:r>
            <a:endParaRPr sz="1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87" name="Google Shape;187;p22"/>
          <p:cNvSpPr/>
          <p:nvPr/>
        </p:nvSpPr>
        <p:spPr>
          <a:xfrm>
            <a:off x="713625" y="2668569"/>
            <a:ext cx="409200" cy="3930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4C17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2"/>
          <p:cNvSpPr txBox="1"/>
          <p:nvPr/>
        </p:nvSpPr>
        <p:spPr>
          <a:xfrm>
            <a:off x="1278082" y="2744941"/>
            <a:ext cx="37722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Future Tech 2021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3"/>
          <p:cNvSpPr txBox="1"/>
          <p:nvPr/>
        </p:nvSpPr>
        <p:spPr>
          <a:xfrm>
            <a:off x="6684725" y="3633275"/>
            <a:ext cx="1922700" cy="10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ZEVA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Pemilik @solusilaptop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94" name="Google Shape;194;p23"/>
          <p:cNvPicPr preferRelativeResize="0"/>
          <p:nvPr/>
        </p:nvPicPr>
        <p:blipFill rotWithShape="1">
          <a:blip r:embed="rId3">
            <a:alphaModFix/>
          </a:blip>
          <a:srcRect b="0" l="16667" r="16666" t="0"/>
          <a:stretch/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3"/>
          <p:cNvSpPr/>
          <p:nvPr/>
        </p:nvSpPr>
        <p:spPr>
          <a:xfrm>
            <a:off x="4594925" y="342899"/>
            <a:ext cx="4012500" cy="2901600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F4C17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3"/>
          <p:cNvSpPr txBox="1"/>
          <p:nvPr/>
        </p:nvSpPr>
        <p:spPr>
          <a:xfrm>
            <a:off x="4975025" y="577774"/>
            <a:ext cx="3252300" cy="25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“Aku pakai AI Genius untuk membangun akun TikTok tentang tutorial laptop mulai dari nol sampai dapat 1 juta followers. Programnya mudah dipakai dan sangat membantu content creator yang punya pekerjaan lainnya seperti aku.”</a:t>
            </a:r>
            <a:endParaRPr sz="18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"/>
          <p:cNvSpPr txBox="1"/>
          <p:nvPr>
            <p:ph type="title"/>
          </p:nvPr>
        </p:nvSpPr>
        <p:spPr>
          <a:xfrm>
            <a:off x="4738255" y="315411"/>
            <a:ext cx="4197928" cy="900329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venir"/>
              <a:buNone/>
            </a:pPr>
            <a:r>
              <a:rPr lang="pt-BR" sz="3000">
                <a:latin typeface="Oswald"/>
                <a:ea typeface="Oswald"/>
                <a:cs typeface="Oswald"/>
                <a:sym typeface="Oswald"/>
              </a:rPr>
              <a:t>Rumah AI Genius</a:t>
            </a:r>
            <a:endParaRPr b="1" sz="300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02" name="Google Shape;202;p24"/>
          <p:cNvPicPr preferRelativeResize="0"/>
          <p:nvPr/>
        </p:nvPicPr>
        <p:blipFill rotWithShape="1">
          <a:blip r:embed="rId3">
            <a:alphaModFix/>
          </a:blip>
          <a:srcRect b="16666" l="0" r="0" t="16667"/>
          <a:stretch/>
        </p:blipFill>
        <p:spPr>
          <a:xfrm>
            <a:off x="218209" y="226005"/>
            <a:ext cx="2252230" cy="2252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4"/>
          <p:cNvPicPr preferRelativeResize="0"/>
          <p:nvPr/>
        </p:nvPicPr>
        <p:blipFill rotWithShape="1">
          <a:blip r:embed="rId4">
            <a:alphaModFix/>
          </a:blip>
          <a:srcRect b="0" l="16667" r="16666" t="0"/>
          <a:stretch/>
        </p:blipFill>
        <p:spPr>
          <a:xfrm>
            <a:off x="2652280" y="226004"/>
            <a:ext cx="2252230" cy="2252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4"/>
          <p:cNvPicPr preferRelativeResize="0"/>
          <p:nvPr/>
        </p:nvPicPr>
        <p:blipFill rotWithShape="1">
          <a:blip r:embed="rId5">
            <a:alphaModFix/>
          </a:blip>
          <a:srcRect b="808" l="10197" r="23241" t="-808"/>
          <a:stretch/>
        </p:blipFill>
        <p:spPr>
          <a:xfrm>
            <a:off x="210417" y="2649683"/>
            <a:ext cx="2260022" cy="2260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4"/>
          <p:cNvPicPr preferRelativeResize="0"/>
          <p:nvPr/>
        </p:nvPicPr>
        <p:blipFill rotWithShape="1">
          <a:blip r:embed="rId6">
            <a:alphaModFix/>
          </a:blip>
          <a:srcRect b="0" l="10606" r="22728" t="0"/>
          <a:stretch/>
        </p:blipFill>
        <p:spPr>
          <a:xfrm>
            <a:off x="2634097" y="2649682"/>
            <a:ext cx="2270413" cy="2270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5"/>
          <p:cNvSpPr txBox="1"/>
          <p:nvPr>
            <p:ph type="title"/>
          </p:nvPr>
        </p:nvSpPr>
        <p:spPr>
          <a:xfrm>
            <a:off x="628650" y="273844"/>
            <a:ext cx="8369877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venir"/>
              <a:buNone/>
            </a:pPr>
            <a:r>
              <a:rPr lang="pt-BR" sz="3000">
                <a:latin typeface="Oswald"/>
                <a:ea typeface="Oswald"/>
                <a:cs typeface="Oswald"/>
                <a:sym typeface="Oswald"/>
              </a:rPr>
              <a:t>Klien Kami</a:t>
            </a:r>
            <a:endParaRPr b="1" sz="11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11" name="Google Shape;211;p25"/>
          <p:cNvSpPr/>
          <p:nvPr/>
        </p:nvSpPr>
        <p:spPr>
          <a:xfrm>
            <a:off x="1441000" y="1949820"/>
            <a:ext cx="1257300" cy="467591"/>
          </a:xfrm>
          <a:prstGeom prst="rect">
            <a:avLst/>
          </a:prstGeom>
          <a:solidFill>
            <a:srgbClr val="19A4BC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5"/>
          <p:cNvSpPr txBox="1"/>
          <p:nvPr/>
        </p:nvSpPr>
        <p:spPr>
          <a:xfrm>
            <a:off x="1737250" y="2053275"/>
            <a:ext cx="664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LOGO</a:t>
            </a:r>
            <a:endParaRPr sz="1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3" name="Google Shape;213;p25"/>
          <p:cNvSpPr/>
          <p:nvPr/>
        </p:nvSpPr>
        <p:spPr>
          <a:xfrm>
            <a:off x="2998379" y="1949820"/>
            <a:ext cx="1257300" cy="467591"/>
          </a:xfrm>
          <a:prstGeom prst="rect">
            <a:avLst/>
          </a:prstGeom>
          <a:solidFill>
            <a:srgbClr val="19A4BC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5"/>
          <p:cNvSpPr txBox="1"/>
          <p:nvPr/>
        </p:nvSpPr>
        <p:spPr>
          <a:xfrm>
            <a:off x="3294622" y="2041250"/>
            <a:ext cx="664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LOGO</a:t>
            </a:r>
            <a:endParaRPr sz="1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5" name="Google Shape;215;p25"/>
          <p:cNvSpPr/>
          <p:nvPr/>
        </p:nvSpPr>
        <p:spPr>
          <a:xfrm>
            <a:off x="4555758" y="1949820"/>
            <a:ext cx="1257300" cy="467591"/>
          </a:xfrm>
          <a:prstGeom prst="rect">
            <a:avLst/>
          </a:prstGeom>
          <a:solidFill>
            <a:srgbClr val="19A4BC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5"/>
          <p:cNvSpPr txBox="1"/>
          <p:nvPr/>
        </p:nvSpPr>
        <p:spPr>
          <a:xfrm>
            <a:off x="4851993" y="2041263"/>
            <a:ext cx="664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LOGO</a:t>
            </a:r>
            <a:endParaRPr sz="1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7" name="Google Shape;217;p25"/>
          <p:cNvSpPr/>
          <p:nvPr/>
        </p:nvSpPr>
        <p:spPr>
          <a:xfrm>
            <a:off x="6113137" y="1949820"/>
            <a:ext cx="1257300" cy="467591"/>
          </a:xfrm>
          <a:prstGeom prst="rect">
            <a:avLst/>
          </a:prstGeom>
          <a:solidFill>
            <a:srgbClr val="19A4BC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5"/>
          <p:cNvSpPr txBox="1"/>
          <p:nvPr/>
        </p:nvSpPr>
        <p:spPr>
          <a:xfrm>
            <a:off x="6409365" y="2041263"/>
            <a:ext cx="664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LOGO</a:t>
            </a:r>
            <a:endParaRPr sz="1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9" name="Google Shape;219;p25"/>
          <p:cNvSpPr/>
          <p:nvPr/>
        </p:nvSpPr>
        <p:spPr>
          <a:xfrm>
            <a:off x="1441000" y="2594106"/>
            <a:ext cx="1257300" cy="467591"/>
          </a:xfrm>
          <a:prstGeom prst="rect">
            <a:avLst/>
          </a:prstGeom>
          <a:noFill/>
          <a:ln cap="flat" cmpd="sng" w="12700">
            <a:solidFill>
              <a:srgbClr val="19A4B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9A4B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5"/>
          <p:cNvSpPr txBox="1"/>
          <p:nvPr/>
        </p:nvSpPr>
        <p:spPr>
          <a:xfrm>
            <a:off x="1737250" y="2673332"/>
            <a:ext cx="664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rgbClr val="19A4BC"/>
                </a:solidFill>
                <a:latin typeface="Proxima Nova"/>
                <a:ea typeface="Proxima Nova"/>
                <a:cs typeface="Proxima Nova"/>
                <a:sym typeface="Proxima Nova"/>
              </a:rPr>
              <a:t>LOGO</a:t>
            </a:r>
            <a:endParaRPr sz="1400">
              <a:solidFill>
                <a:srgbClr val="19A4B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1" name="Google Shape;221;p25"/>
          <p:cNvSpPr/>
          <p:nvPr/>
        </p:nvSpPr>
        <p:spPr>
          <a:xfrm>
            <a:off x="2998379" y="2594106"/>
            <a:ext cx="1257300" cy="467591"/>
          </a:xfrm>
          <a:prstGeom prst="rect">
            <a:avLst/>
          </a:prstGeom>
          <a:noFill/>
          <a:ln cap="flat" cmpd="sng" w="12700">
            <a:solidFill>
              <a:srgbClr val="19A4B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9A4B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5"/>
          <p:cNvSpPr txBox="1"/>
          <p:nvPr/>
        </p:nvSpPr>
        <p:spPr>
          <a:xfrm>
            <a:off x="3294622" y="2685532"/>
            <a:ext cx="664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rgbClr val="19A4BC"/>
                </a:solidFill>
                <a:latin typeface="Proxima Nova"/>
                <a:ea typeface="Proxima Nova"/>
                <a:cs typeface="Proxima Nova"/>
                <a:sym typeface="Proxima Nova"/>
              </a:rPr>
              <a:t>LOGO</a:t>
            </a:r>
            <a:endParaRPr sz="1400">
              <a:solidFill>
                <a:srgbClr val="19A4B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3" name="Google Shape;223;p25"/>
          <p:cNvSpPr/>
          <p:nvPr/>
        </p:nvSpPr>
        <p:spPr>
          <a:xfrm>
            <a:off x="4555758" y="2594106"/>
            <a:ext cx="1257300" cy="467591"/>
          </a:xfrm>
          <a:prstGeom prst="rect">
            <a:avLst/>
          </a:prstGeom>
          <a:noFill/>
          <a:ln cap="flat" cmpd="sng" w="12700">
            <a:solidFill>
              <a:srgbClr val="19A4B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9A4B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5"/>
          <p:cNvSpPr txBox="1"/>
          <p:nvPr/>
        </p:nvSpPr>
        <p:spPr>
          <a:xfrm>
            <a:off x="4851993" y="2685544"/>
            <a:ext cx="664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rgbClr val="19A4BC"/>
                </a:solidFill>
                <a:latin typeface="Proxima Nova"/>
                <a:ea typeface="Proxima Nova"/>
                <a:cs typeface="Proxima Nova"/>
                <a:sym typeface="Proxima Nova"/>
              </a:rPr>
              <a:t>LOGO</a:t>
            </a:r>
            <a:endParaRPr sz="1400">
              <a:solidFill>
                <a:srgbClr val="19A4B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5" name="Google Shape;225;p25"/>
          <p:cNvSpPr/>
          <p:nvPr/>
        </p:nvSpPr>
        <p:spPr>
          <a:xfrm>
            <a:off x="6113137" y="2594106"/>
            <a:ext cx="1257300" cy="467591"/>
          </a:xfrm>
          <a:prstGeom prst="rect">
            <a:avLst/>
          </a:prstGeom>
          <a:noFill/>
          <a:ln cap="flat" cmpd="sng" w="12700">
            <a:solidFill>
              <a:srgbClr val="19A4B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9A4B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5"/>
          <p:cNvSpPr txBox="1"/>
          <p:nvPr/>
        </p:nvSpPr>
        <p:spPr>
          <a:xfrm>
            <a:off x="6409365" y="2685544"/>
            <a:ext cx="664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rgbClr val="19A4BC"/>
                </a:solidFill>
                <a:latin typeface="Proxima Nova"/>
                <a:ea typeface="Proxima Nova"/>
                <a:cs typeface="Proxima Nova"/>
                <a:sym typeface="Proxima Nova"/>
              </a:rPr>
              <a:t>LOGO</a:t>
            </a:r>
            <a:endParaRPr sz="1400">
              <a:solidFill>
                <a:srgbClr val="19A4B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7" name="Google Shape;227;p25"/>
          <p:cNvSpPr/>
          <p:nvPr/>
        </p:nvSpPr>
        <p:spPr>
          <a:xfrm>
            <a:off x="1441000" y="3213954"/>
            <a:ext cx="1257300" cy="467591"/>
          </a:xfrm>
          <a:prstGeom prst="rect">
            <a:avLst/>
          </a:prstGeom>
          <a:solidFill>
            <a:srgbClr val="19A4BC"/>
          </a:solidFill>
          <a:ln cap="flat" cmpd="sng" w="28575">
            <a:solidFill>
              <a:srgbClr val="F4C17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5"/>
          <p:cNvSpPr txBox="1"/>
          <p:nvPr/>
        </p:nvSpPr>
        <p:spPr>
          <a:xfrm>
            <a:off x="1737250" y="3317826"/>
            <a:ext cx="664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LOGO</a:t>
            </a:r>
            <a:endParaRPr sz="1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9" name="Google Shape;229;p25"/>
          <p:cNvSpPr/>
          <p:nvPr/>
        </p:nvSpPr>
        <p:spPr>
          <a:xfrm>
            <a:off x="2998379" y="3213954"/>
            <a:ext cx="1257300" cy="467591"/>
          </a:xfrm>
          <a:prstGeom prst="rect">
            <a:avLst/>
          </a:prstGeom>
          <a:solidFill>
            <a:srgbClr val="19A4BC"/>
          </a:solidFill>
          <a:ln cap="flat" cmpd="sng" w="28575">
            <a:solidFill>
              <a:srgbClr val="F4C17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5"/>
          <p:cNvSpPr txBox="1"/>
          <p:nvPr/>
        </p:nvSpPr>
        <p:spPr>
          <a:xfrm>
            <a:off x="3294622" y="3305376"/>
            <a:ext cx="664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LOGO</a:t>
            </a:r>
            <a:endParaRPr sz="1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31" name="Google Shape;231;p25"/>
          <p:cNvSpPr/>
          <p:nvPr/>
        </p:nvSpPr>
        <p:spPr>
          <a:xfrm>
            <a:off x="4555758" y="3213954"/>
            <a:ext cx="1257300" cy="467591"/>
          </a:xfrm>
          <a:prstGeom prst="rect">
            <a:avLst/>
          </a:prstGeom>
          <a:solidFill>
            <a:srgbClr val="19A4BC"/>
          </a:solidFill>
          <a:ln cap="flat" cmpd="sng" w="28575">
            <a:solidFill>
              <a:srgbClr val="F4C17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5"/>
          <p:cNvSpPr txBox="1"/>
          <p:nvPr/>
        </p:nvSpPr>
        <p:spPr>
          <a:xfrm>
            <a:off x="4851993" y="3305388"/>
            <a:ext cx="664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LOGO</a:t>
            </a:r>
            <a:endParaRPr sz="1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33" name="Google Shape;233;p25"/>
          <p:cNvSpPr/>
          <p:nvPr/>
        </p:nvSpPr>
        <p:spPr>
          <a:xfrm>
            <a:off x="6113137" y="3213954"/>
            <a:ext cx="1257300" cy="467591"/>
          </a:xfrm>
          <a:prstGeom prst="rect">
            <a:avLst/>
          </a:prstGeom>
          <a:solidFill>
            <a:srgbClr val="19A4BC"/>
          </a:solidFill>
          <a:ln cap="flat" cmpd="sng" w="28575">
            <a:solidFill>
              <a:srgbClr val="F4C17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5"/>
          <p:cNvSpPr txBox="1"/>
          <p:nvPr/>
        </p:nvSpPr>
        <p:spPr>
          <a:xfrm>
            <a:off x="6409365" y="3305388"/>
            <a:ext cx="664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LOGO</a:t>
            </a:r>
            <a:endParaRPr sz="1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